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9421AB-4A43-4576-9E2F-18CB3BE94146}" type="datetimeFigureOut">
              <a:rPr lang="hr-HR" smtClean="0"/>
              <a:t>22.3.2018.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112908-7798-415A-A67E-711AF717DBCA}" type="slidenum">
              <a:rPr lang="hr-HR" smtClean="0"/>
              <a:t>‹#›</a:t>
            </a:fld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21AB-4A43-4576-9E2F-18CB3BE94146}" type="datetimeFigureOut">
              <a:rPr lang="hr-HR" smtClean="0"/>
              <a:t>22.3.2018.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908-7798-415A-A67E-711AF717DBCA}" type="slidenum">
              <a:rPr lang="hr-HR" smtClean="0"/>
              <a:t>‹#›</a:t>
            </a:fld>
            <a:endParaRPr lang="hr-H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21AB-4A43-4576-9E2F-18CB3BE94146}" type="datetimeFigureOut">
              <a:rPr lang="hr-HR" smtClean="0"/>
              <a:t>22.3.2018.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908-7798-415A-A67E-711AF717DBCA}" type="slidenum">
              <a:rPr lang="hr-HR" smtClean="0"/>
              <a:t>‹#›</a:t>
            </a:fld>
            <a:endParaRPr lang="hr-H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21AB-4A43-4576-9E2F-18CB3BE94146}" type="datetimeFigureOut">
              <a:rPr lang="hr-HR" smtClean="0"/>
              <a:t>22.3.2018.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908-7798-415A-A67E-711AF717DBCA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21AB-4A43-4576-9E2F-18CB3BE94146}" type="datetimeFigureOut">
              <a:rPr lang="hr-HR" smtClean="0"/>
              <a:t>22.3.2018.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908-7798-415A-A67E-711AF717DBCA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21AB-4A43-4576-9E2F-18CB3BE94146}" type="datetimeFigureOut">
              <a:rPr lang="hr-HR" smtClean="0"/>
              <a:t>22.3.2018.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908-7798-415A-A67E-711AF717DBCA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21AB-4A43-4576-9E2F-18CB3BE94146}" type="datetimeFigureOut">
              <a:rPr lang="hr-HR" smtClean="0"/>
              <a:t>22.3.2018.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908-7798-415A-A67E-711AF717DBCA}" type="slidenum">
              <a:rPr lang="hr-HR" smtClean="0"/>
              <a:t>‹#›</a:t>
            </a:fld>
            <a:endParaRPr lang="hr-H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21AB-4A43-4576-9E2F-18CB3BE94146}" type="datetimeFigureOut">
              <a:rPr lang="hr-HR" smtClean="0"/>
              <a:t>22.3.2018.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908-7798-415A-A67E-711AF717DBCA}" type="slidenum">
              <a:rPr lang="hr-HR" smtClean="0"/>
              <a:t>‹#›</a:t>
            </a:fld>
            <a:endParaRPr lang="hr-H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21AB-4A43-4576-9E2F-18CB3BE94146}" type="datetimeFigureOut">
              <a:rPr lang="hr-HR" smtClean="0"/>
              <a:t>22.3.2018.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908-7798-415A-A67E-711AF717DBC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21AB-4A43-4576-9E2F-18CB3BE94146}" type="datetimeFigureOut">
              <a:rPr lang="hr-HR" smtClean="0"/>
              <a:t>22.3.2018.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908-7798-415A-A67E-711AF717DBC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21AB-4A43-4576-9E2F-18CB3BE94146}" type="datetimeFigureOut">
              <a:rPr lang="hr-HR" smtClean="0"/>
              <a:t>22.3.2018.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2908-7798-415A-A67E-711AF717DBC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39421AB-4A43-4576-9E2F-18CB3BE94146}" type="datetimeFigureOut">
              <a:rPr lang="hr-HR" smtClean="0"/>
              <a:t>22.3.2018.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0112908-7798-415A-A67E-711AF717DBCA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Harry</a:t>
            </a:r>
            <a:r>
              <a:rPr lang="hr-HR" dirty="0" smtClean="0"/>
              <a:t> </a:t>
            </a:r>
            <a:r>
              <a:rPr lang="hr-HR" dirty="0" err="1" smtClean="0"/>
              <a:t>Potter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Izradila: Lidija Obrovac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4079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Britanska je spisateljica </a:t>
            </a:r>
          </a:p>
          <a:p>
            <a:r>
              <a:rPr lang="hr-HR" dirty="0"/>
              <a:t> 1986. diplomirala na Sveučilištu </a:t>
            </a:r>
            <a:r>
              <a:rPr lang="hr-HR" dirty="0" err="1"/>
              <a:t>Exeter</a:t>
            </a:r>
            <a:r>
              <a:rPr lang="hr-HR" dirty="0"/>
              <a:t> </a:t>
            </a:r>
            <a:endParaRPr lang="hr-HR" dirty="0" smtClean="0"/>
          </a:p>
          <a:p>
            <a:r>
              <a:rPr lang="it-IT" dirty="0"/>
              <a:t>1994. s </a:t>
            </a:r>
            <a:r>
              <a:rPr lang="it-IT" dirty="0" err="1"/>
              <a:t>kćeri</a:t>
            </a:r>
            <a:r>
              <a:rPr lang="it-IT" dirty="0"/>
              <a:t> se </a:t>
            </a:r>
            <a:r>
              <a:rPr lang="it-IT" dirty="0" err="1"/>
              <a:t>preselila</a:t>
            </a:r>
            <a:r>
              <a:rPr lang="it-IT" dirty="0"/>
              <a:t> </a:t>
            </a:r>
            <a:r>
              <a:rPr lang="it-IT" dirty="0" err="1"/>
              <a:t>svojoj</a:t>
            </a:r>
            <a:r>
              <a:rPr lang="it-IT" dirty="0"/>
              <a:t> </a:t>
            </a:r>
            <a:r>
              <a:rPr lang="it-IT" dirty="0" err="1"/>
              <a:t>sestri</a:t>
            </a:r>
            <a:r>
              <a:rPr lang="it-IT" dirty="0"/>
              <a:t> u </a:t>
            </a:r>
            <a:r>
              <a:rPr lang="it-IT" dirty="0" err="1" smtClean="0"/>
              <a:t>Edinburgh</a:t>
            </a:r>
            <a:endParaRPr lang="hr-HR" dirty="0" smtClean="0"/>
          </a:p>
          <a:p>
            <a:r>
              <a:rPr lang="hr-HR" dirty="0"/>
              <a:t>Živjela je od socijalne pomoći, ali je uspjela dovršiti svoj prvi roman pišući u edinburškim kafićima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J.K</a:t>
            </a:r>
            <a:r>
              <a:rPr lang="hr-HR" dirty="0" smtClean="0"/>
              <a:t>. Rowling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4752528" cy="35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66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Harry</a:t>
            </a:r>
            <a:r>
              <a:rPr lang="hr-HR" dirty="0" smtClean="0"/>
              <a:t> </a:t>
            </a:r>
            <a:r>
              <a:rPr lang="hr-HR" dirty="0" err="1" smtClean="0"/>
              <a:t>Potter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054942"/>
              </p:ext>
            </p:extLst>
          </p:nvPr>
        </p:nvGraphicFramePr>
        <p:xfrm>
          <a:off x="698500" y="2247900"/>
          <a:ext cx="7747000" cy="29667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2000" endA="300" endPos="35000" dir="5400000" sy="-100000" algn="bl" rotWithShape="0"/>
                </a:effectLst>
                <a:tableStyleId>{073A0DAA-6AF3-43AB-8588-CEC1D06C72B9}</a:tableStyleId>
              </a:tblPr>
              <a:tblGrid>
                <a:gridCol w="774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Knjige </a:t>
                      </a:r>
                      <a:r>
                        <a:rPr lang="hr-HR" dirty="0" err="1" smtClean="0"/>
                        <a:t>Harry</a:t>
                      </a:r>
                      <a:r>
                        <a:rPr lang="hr-HR" dirty="0" smtClean="0"/>
                        <a:t> </a:t>
                      </a:r>
                      <a:r>
                        <a:rPr lang="hr-HR" dirty="0" err="1" smtClean="0"/>
                        <a:t>Potter</a:t>
                      </a:r>
                      <a:r>
                        <a:rPr lang="hr-HR" dirty="0" smtClean="0"/>
                        <a:t> serijala</a:t>
                      </a:r>
                      <a:endParaRPr lang="hr-HR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Harry</a:t>
                      </a:r>
                      <a:r>
                        <a:rPr lang="hr-HR" dirty="0" smtClean="0"/>
                        <a:t> </a:t>
                      </a:r>
                      <a:r>
                        <a:rPr lang="hr-HR" dirty="0" err="1" smtClean="0"/>
                        <a:t>Potter</a:t>
                      </a:r>
                      <a:r>
                        <a:rPr lang="hr-HR" dirty="0" smtClean="0"/>
                        <a:t> i kamen mudraca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Harry</a:t>
                      </a:r>
                      <a:r>
                        <a:rPr lang="hr-HR" dirty="0" smtClean="0"/>
                        <a:t> </a:t>
                      </a:r>
                      <a:r>
                        <a:rPr lang="hr-HR" dirty="0" err="1" smtClean="0"/>
                        <a:t>Potter</a:t>
                      </a:r>
                      <a:r>
                        <a:rPr lang="hr-HR" dirty="0" smtClean="0"/>
                        <a:t> i odaja tajni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Harry</a:t>
                      </a:r>
                      <a:r>
                        <a:rPr lang="hr-HR" baseline="0" dirty="0" smtClean="0"/>
                        <a:t> </a:t>
                      </a:r>
                      <a:r>
                        <a:rPr lang="hr-HR" baseline="0" dirty="0" err="1" smtClean="0"/>
                        <a:t>Potter</a:t>
                      </a:r>
                      <a:r>
                        <a:rPr lang="hr-HR" baseline="0" dirty="0" smtClean="0"/>
                        <a:t>  i zatočenik </a:t>
                      </a:r>
                      <a:r>
                        <a:rPr lang="hr-HR" baseline="0" dirty="0" err="1" smtClean="0"/>
                        <a:t>Azkbana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Harry</a:t>
                      </a:r>
                      <a:r>
                        <a:rPr lang="hr-HR" dirty="0" smtClean="0"/>
                        <a:t> </a:t>
                      </a:r>
                      <a:r>
                        <a:rPr lang="hr-HR" dirty="0" err="1" smtClean="0"/>
                        <a:t>Potter</a:t>
                      </a:r>
                      <a:r>
                        <a:rPr lang="hr-HR" baseline="0" dirty="0" smtClean="0"/>
                        <a:t> i plameni pehar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Harry</a:t>
                      </a:r>
                      <a:r>
                        <a:rPr lang="hr-HR" dirty="0" smtClean="0"/>
                        <a:t> </a:t>
                      </a:r>
                      <a:r>
                        <a:rPr lang="hr-HR" dirty="0" err="1" smtClean="0"/>
                        <a:t>Potter</a:t>
                      </a:r>
                      <a:r>
                        <a:rPr lang="hr-HR" dirty="0" smtClean="0"/>
                        <a:t> i Red Feniksa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Harry</a:t>
                      </a:r>
                      <a:r>
                        <a:rPr lang="hr-HR" dirty="0" smtClean="0"/>
                        <a:t> </a:t>
                      </a:r>
                      <a:r>
                        <a:rPr lang="hr-HR" dirty="0" err="1" smtClean="0"/>
                        <a:t>Potter</a:t>
                      </a:r>
                      <a:r>
                        <a:rPr lang="hr-HR" baseline="0" dirty="0" smtClean="0"/>
                        <a:t> i princ </a:t>
                      </a:r>
                      <a:r>
                        <a:rPr lang="hr-HR" baseline="0" dirty="0" err="1" smtClean="0"/>
                        <a:t>mješane</a:t>
                      </a:r>
                      <a:r>
                        <a:rPr lang="hr-HR" baseline="0" dirty="0" smtClean="0"/>
                        <a:t> krvi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Harry</a:t>
                      </a:r>
                      <a:r>
                        <a:rPr lang="hr-HR" dirty="0" smtClean="0"/>
                        <a:t> </a:t>
                      </a:r>
                      <a:r>
                        <a:rPr lang="hr-HR" dirty="0" err="1" smtClean="0"/>
                        <a:t>Potter</a:t>
                      </a:r>
                      <a:r>
                        <a:rPr lang="hr-HR" dirty="0" smtClean="0"/>
                        <a:t> i darovi smrti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63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Harry</a:t>
            </a:r>
            <a:r>
              <a:rPr lang="hr-HR" dirty="0" smtClean="0"/>
              <a:t> </a:t>
            </a:r>
            <a:r>
              <a:rPr lang="hr-HR" dirty="0" err="1" smtClean="0"/>
              <a:t>Potter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Glavni je lik serijala spisateljice </a:t>
            </a:r>
            <a:r>
              <a:rPr lang="hr-HR" dirty="0" err="1" smtClean="0"/>
              <a:t>J.K</a:t>
            </a:r>
            <a:r>
              <a:rPr lang="hr-HR" dirty="0" smtClean="0"/>
              <a:t>. Rowling</a:t>
            </a:r>
          </a:p>
          <a:p>
            <a:r>
              <a:rPr lang="hr-HR" dirty="0" smtClean="0"/>
              <a:t>On </a:t>
            </a:r>
            <a:r>
              <a:rPr lang="hr-HR" smtClean="0"/>
              <a:t>je </a:t>
            </a:r>
            <a:r>
              <a:rPr lang="hr-HR" smtClean="0"/>
              <a:t>jedini </a:t>
            </a:r>
            <a:r>
              <a:rPr lang="hr-HR" dirty="0" smtClean="0"/>
              <a:t>sin </a:t>
            </a:r>
            <a:r>
              <a:rPr lang="hr-HR" dirty="0" err="1" smtClean="0"/>
              <a:t>Lily</a:t>
            </a:r>
            <a:r>
              <a:rPr lang="hr-HR" dirty="0" smtClean="0"/>
              <a:t> i </a:t>
            </a:r>
            <a:r>
              <a:rPr lang="hr-HR" dirty="0"/>
              <a:t>J</a:t>
            </a:r>
            <a:r>
              <a:rPr lang="hr-HR" dirty="0" smtClean="0"/>
              <a:t>amesa Potter </a:t>
            </a:r>
          </a:p>
          <a:p>
            <a:r>
              <a:rPr lang="hr-HR" dirty="0" smtClean="0"/>
              <a:t>Slavan je postao odmah sa svojom jednom godinom no poslije nitko nije znao gdje je sve dok nije krenuo u školu za vještice i čarobnjake </a:t>
            </a:r>
            <a:r>
              <a:rPr lang="hr-HR" dirty="0" err="1" smtClean="0"/>
              <a:t>Hogwarts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796" y="4437112"/>
            <a:ext cx="3566365" cy="200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52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Škola za vještice i čarobnjake </a:t>
            </a:r>
          </a:p>
          <a:p>
            <a:r>
              <a:rPr lang="hr-HR" dirty="0" smtClean="0"/>
              <a:t>To je posebna škola samo za one koje dobiju pismo, te tamo je sve čarobni od samo građevine do kipova i svega ostalog</a:t>
            </a:r>
          </a:p>
          <a:p>
            <a:r>
              <a:rPr lang="hr-HR" dirty="0" smtClean="0"/>
              <a:t>U njoj lebde duhovi i profesori ne uče klasične predmete nego </a:t>
            </a:r>
            <a:r>
              <a:rPr lang="hr-HR" dirty="0" err="1" smtClean="0"/>
              <a:t>naprimjer</a:t>
            </a:r>
            <a:r>
              <a:rPr lang="hr-HR" dirty="0" smtClean="0"/>
              <a:t> letenje na metli ili pravljenje napitaka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Hogwarts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556792"/>
            <a:ext cx="7117853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57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Četiri doma </a:t>
            </a:r>
            <a:r>
              <a:rPr lang="hr-HR" dirty="0" err="1" smtClean="0"/>
              <a:t>Hogwartsa</a:t>
            </a:r>
            <a:endParaRPr lang="hr-HR" dirty="0"/>
          </a:p>
        </p:txBody>
      </p:sp>
      <p:sp>
        <p:nvSpPr>
          <p:cNvPr id="5" name="Strelica udesno 4"/>
          <p:cNvSpPr/>
          <p:nvPr/>
        </p:nvSpPr>
        <p:spPr>
          <a:xfrm rot="20226594">
            <a:off x="4534266" y="3010539"/>
            <a:ext cx="1989762" cy="93610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 rot="20147955">
            <a:off x="4659587" y="34017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Gryffindor</a:t>
            </a:r>
            <a:endParaRPr lang="hr-HR" dirty="0"/>
          </a:p>
        </p:txBody>
      </p:sp>
      <p:pic>
        <p:nvPicPr>
          <p:cNvPr id="15" name="Rezervirano mjesto sadržaja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22" y="1556494"/>
            <a:ext cx="2104628" cy="2525554"/>
          </a:xfrm>
        </p:spPr>
      </p:pic>
      <p:sp>
        <p:nvSpPr>
          <p:cNvPr id="16" name="Strelica udesno 15"/>
          <p:cNvSpPr/>
          <p:nvPr/>
        </p:nvSpPr>
        <p:spPr>
          <a:xfrm rot="12595383">
            <a:off x="2600542" y="3017073"/>
            <a:ext cx="1944216" cy="880911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kstniOkvir 16"/>
          <p:cNvSpPr txBox="1"/>
          <p:nvPr/>
        </p:nvSpPr>
        <p:spPr>
          <a:xfrm rot="1758857">
            <a:off x="3053426" y="334797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Ravenclaw</a:t>
            </a:r>
            <a:endParaRPr lang="hr-HR" dirty="0"/>
          </a:p>
        </p:txBody>
      </p:sp>
      <p:pic>
        <p:nvPicPr>
          <p:cNvPr id="18" name="Slika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27" y="1700808"/>
            <a:ext cx="1688310" cy="2140488"/>
          </a:xfrm>
          <a:prstGeom prst="rect">
            <a:avLst/>
          </a:prstGeom>
        </p:spPr>
      </p:pic>
      <p:sp>
        <p:nvSpPr>
          <p:cNvPr id="19" name="Strelica dolje 18"/>
          <p:cNvSpPr/>
          <p:nvPr/>
        </p:nvSpPr>
        <p:spPr>
          <a:xfrm rot="4330480">
            <a:off x="3576401" y="4102915"/>
            <a:ext cx="870046" cy="1752407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" name="Slika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99" y="4035237"/>
            <a:ext cx="2164683" cy="2527869"/>
          </a:xfrm>
          <a:prstGeom prst="rect">
            <a:avLst/>
          </a:prstGeom>
        </p:spPr>
      </p:pic>
      <p:sp>
        <p:nvSpPr>
          <p:cNvPr id="21" name="TekstniOkvir 20"/>
          <p:cNvSpPr txBox="1"/>
          <p:nvPr/>
        </p:nvSpPr>
        <p:spPr>
          <a:xfrm rot="20543130">
            <a:off x="3517377" y="47423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S</a:t>
            </a:r>
            <a:r>
              <a:rPr lang="hr-HR" dirty="0" err="1" smtClean="0"/>
              <a:t>lytherin</a:t>
            </a:r>
            <a:endParaRPr lang="hr-HR" dirty="0"/>
          </a:p>
        </p:txBody>
      </p:sp>
      <p:sp>
        <p:nvSpPr>
          <p:cNvPr id="22" name="Strelica udesno 21"/>
          <p:cNvSpPr/>
          <p:nvPr/>
        </p:nvSpPr>
        <p:spPr>
          <a:xfrm rot="1666455">
            <a:off x="4959344" y="4142336"/>
            <a:ext cx="1512168" cy="890296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TekstniOkvir 22"/>
          <p:cNvSpPr txBox="1"/>
          <p:nvPr/>
        </p:nvSpPr>
        <p:spPr>
          <a:xfrm rot="1488637">
            <a:off x="4995384" y="4370261"/>
            <a:ext cx="1353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 smtClean="0"/>
              <a:t>Hufflepuff</a:t>
            </a:r>
            <a:endParaRPr lang="hr-HR" dirty="0"/>
          </a:p>
        </p:txBody>
      </p:sp>
      <p:pic>
        <p:nvPicPr>
          <p:cNvPr id="24" name="Slika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174" y="4277106"/>
            <a:ext cx="1905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3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5739164"/>
          </a:xfrm>
        </p:spPr>
        <p:txBody>
          <a:bodyPr/>
          <a:lstStyle/>
          <a:p>
            <a:r>
              <a:rPr lang="hr-HR" dirty="0" smtClean="0"/>
              <a:t>Kraj!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4884536" cy="274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29000"/>
            <a:ext cx="3001516" cy="274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40" y="4077072"/>
            <a:ext cx="4207540" cy="23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64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i uvez">
  <a:themeElements>
    <a:clrScheme name="Tvrdi uvez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i uvez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i uvez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108</TotalTime>
  <Words>189</Words>
  <Application>Microsoft Office PowerPoint</Application>
  <PresentationFormat>Prikaz na zaslonu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0" baseType="lpstr">
      <vt:lpstr>Book Antiqua</vt:lpstr>
      <vt:lpstr>Wingdings</vt:lpstr>
      <vt:lpstr>Tvrdi uvez</vt:lpstr>
      <vt:lpstr>Harry Potter</vt:lpstr>
      <vt:lpstr>J.K. Rowling</vt:lpstr>
      <vt:lpstr>Harry Potter</vt:lpstr>
      <vt:lpstr>Harry Potter</vt:lpstr>
      <vt:lpstr>Hogwarts</vt:lpstr>
      <vt:lpstr>Četiri doma Hogwartsa</vt:lpstr>
      <vt:lpstr>Kraj!</vt:lpstr>
    </vt:vector>
  </TitlesOfParts>
  <Company>OŠ Malešnica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Harry Potter</dc:title>
  <dc:creator>Učenik</dc:creator>
  <cp:lastModifiedBy>Ana Starina</cp:lastModifiedBy>
  <cp:revision>11</cp:revision>
  <dcterms:created xsi:type="dcterms:W3CDTF">2018-03-16T12:21:16Z</dcterms:created>
  <dcterms:modified xsi:type="dcterms:W3CDTF">2018-03-22T12:34:30Z</dcterms:modified>
</cp:coreProperties>
</file>